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15" r:id="rId2"/>
    <p:sldId id="516" r:id="rId3"/>
    <p:sldId id="51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28" autoAdjust="0"/>
    <p:restoredTop sz="94660"/>
  </p:normalViewPr>
  <p:slideViewPr>
    <p:cSldViewPr snapToGrid="0">
      <p:cViewPr varScale="1">
        <p:scale>
          <a:sx n="80" d="100"/>
          <a:sy n="80" d="100"/>
        </p:scale>
        <p:origin x="69" y="2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DA13D-3749-42E7-9E66-B5179C53E892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F6FB3-E687-4206-9366-F5AEF390EB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9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8DD3C-6BA2-114A-16F0-4AE6E09FA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E638CA-278D-A626-F14C-2711BFA31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5B7E72-86B3-9837-4523-563153E48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5AF43-FE66-4800-C9ED-463DECEF9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BC6A0-8586-AE43-ACA8-BE71764BD99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10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1305B-7E37-9DF9-1D72-4DEE0B42C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724AF4-39A1-957E-A639-D692D7831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032026-724F-9BAE-48A6-B32332D60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BA5A4-9868-C986-DB48-795757D5D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BC6A0-8586-AE43-ACA8-BE71764BD99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74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B83513-6F70-1F7A-09FB-6312E85CE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E7D088-4E37-18CF-7673-99E2BC305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B2238A-9442-271C-3B53-BE55E92C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FE92-C4E7-4240-80DE-FB721FD64187}" type="datetime1">
              <a:rPr lang="fr-FR" smtClean="0"/>
              <a:t>12/05/2025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8F7525-F0D7-1F62-AB3E-4A5199FE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1BFCD0-08C0-FF63-1E93-B057DDCD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9E25-DEA4-4E51-9E46-E9C48067F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0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873B1-62BC-4110-F83D-C64E2BA8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5488DE-E0F8-B013-C643-9EB452530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68E54E-D897-C8FC-6AC2-C68A6A87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7210-7B67-4484-BEF7-1AF5E212585F}" type="datetime1">
              <a:rPr lang="fr-FR" smtClean="0"/>
              <a:t>12/05/2025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EB46B4-6EC5-9153-9FB0-65BE1630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498E29-C174-54B5-4A90-F16EC948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9E25-DEA4-4E51-9E46-E9C48067F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20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F9E3160-CF69-EC73-5B9E-86969000B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2D9553-BEB7-A584-D68E-7E26A5987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D7D715-1CF5-CA99-5B85-F5CCB99D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B45F-2BA9-4851-80CB-8DD9AE1BB536}" type="datetime1">
              <a:rPr lang="fr-FR" smtClean="0"/>
              <a:t>12/05/2025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6173E6-C0F8-59A2-A638-2BCC1383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99075F-CCFF-6C61-4A12-8BF2B6FA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9E25-DEA4-4E51-9E46-E9C48067F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75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E85166-5B2E-E96E-FC3A-3F93C82E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BC8350-8E8E-ABA4-7C57-7E22647B8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BD9746-0E64-FADD-41B5-90B175A0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1695-3213-4896-B635-51554F5AF1F2}" type="datetime1">
              <a:rPr lang="fr-FR" smtClean="0"/>
              <a:t>12/05/2025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71124B-7B98-A27B-9DAE-06AA81E5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8D1919-5FF9-F142-B4ED-00D38FA6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9E25-DEA4-4E51-9E46-E9C48067F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36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EDA5E-CBFB-1B01-9502-DDCCA545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AD856D-F76F-F4AD-D316-2AFE1ECFD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142EB5-2D20-0FE1-8B1E-34EB9E70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E0F6-134E-44B9-A04E-976117C0BB5E}" type="datetime1">
              <a:rPr lang="fr-FR" smtClean="0"/>
              <a:t>12/05/2025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B927DC-D6B8-D448-B32E-04CA789D4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3CF698-585D-26B5-30C4-F4B0982C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9E25-DEA4-4E51-9E46-E9C48067F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2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11961-FD31-AEF6-D3F2-2DA0DF27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E3EC3E-1758-E882-0E8C-18C0D230A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F283E7-FDA8-079E-8346-61F5F6320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746322-D375-00FD-D309-0A1E1A58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3F54-9BF8-49F0-B8AC-407AB836474E}" type="datetime1">
              <a:rPr lang="fr-FR" smtClean="0"/>
              <a:t>12/05/2025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8758A7-A03E-B358-96BC-E2AC98492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2F88B4-DAE6-D559-C440-6CAEF764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9E25-DEA4-4E51-9E46-E9C48067F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6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C481D8-C2AF-1C12-5A2C-D03A1D1BF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D93590-3B91-7E8C-47ED-D9C6ADB77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A72052-6BE3-551D-49A9-019F8D0CC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61F011-AF2A-A803-3CB1-297D51912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5B93329-417E-C598-9DBC-A6FF866B1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B1CF61-BBE5-98B3-23C9-5E66F16E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4034-F907-49ED-BC7E-1EE8C2C46B7C}" type="datetime1">
              <a:rPr lang="fr-FR" smtClean="0"/>
              <a:t>12/05/2025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517D4B-2A32-242A-F0C4-9F1044AA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BA38DC-AFE2-03F3-D509-DC5DBBCB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9E25-DEA4-4E51-9E46-E9C48067F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54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55DCCE-76C7-B202-8B0F-8AD5A986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B79192-F743-00BC-A2FC-26CB1B06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106-73FE-4B1A-8CCB-1CCC17E4140E}" type="datetime1">
              <a:rPr lang="fr-FR" smtClean="0"/>
              <a:t>12/05/2025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E9D373-0BC2-5306-9820-3EC20717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891CE4-6B3B-F893-5F80-6DB31322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9E25-DEA4-4E51-9E46-E9C48067F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19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88B0B5-F746-F116-B51A-88755E031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B52E-6733-42C0-9685-F674FCD47E0A}" type="datetime1">
              <a:rPr lang="fr-FR" smtClean="0"/>
              <a:t>12/05/2025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E5DFA1-4812-D551-739C-D8EF91BD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551777-B65F-6F67-580D-CA46B6F5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9E25-DEA4-4E51-9E46-E9C48067F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75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A75D7-CD48-52C6-E5A2-DCDB5A42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C7FB1A-94A7-19E6-71E0-A5C3E6358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17BB3E-B71E-8A66-75CA-AE37BD6F1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3A934F-1ABE-A035-56DB-4CB0E9727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D96C-3662-4728-96F9-A7963733BFF1}" type="datetime1">
              <a:rPr lang="fr-FR" smtClean="0"/>
              <a:t>12/05/2025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3A8A25-4A84-8774-C144-CD29134C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C77B84-3B3C-46A4-341A-98CE73BC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9E25-DEA4-4E51-9E46-E9C48067F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10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EFC83-BDE3-23AD-3889-F61E7D92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8177774-E8FA-33A3-F749-2677551DF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86A296-2626-15F9-F187-9D6508C97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6AB09F-8FC9-7BD5-DCF6-8D132C30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6488-4877-4323-B700-44EE50FFDDF6}" type="datetime1">
              <a:rPr lang="fr-FR" smtClean="0"/>
              <a:t>12/05/2025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935290-C06E-EF69-2FC7-DF7DA41B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F71AFD-687A-E01C-7F6B-85D5E49D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9E25-DEA4-4E51-9E46-E9C48067F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77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486D84-847D-F75B-CCF4-AB805F80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3F295D-F909-7BEF-6898-40B56B6BF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AF5827-A84B-B352-0DC1-4B353A500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986EA-F001-4A0F-AFEF-C19468900287}" type="datetime1">
              <a:rPr lang="fr-FR" smtClean="0"/>
              <a:t>12/05/2025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030636-257E-A822-9E35-7F452F57C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B70DB4-6FB5-BA0F-A4B7-17A1230F7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F9E25-DEA4-4E51-9E46-E9C48067F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97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oliennesenmer.fr/sites/eoliennesenmer/files/fichiers/2024/04/AO5%20Bretagne_EIE_volet%20paysage%20patrimoine_chapitre%202.pdf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9869C-6521-0248-E72C-6316F27C0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logo, Police, affiche&#10;&#10;Description générée automatiquement">
            <a:extLst>
              <a:ext uri="{FF2B5EF4-FFF2-40B4-BE49-F238E27FC236}">
                <a16:creationId xmlns:a16="http://schemas.microsoft.com/office/drawing/2014/main" id="{DD1B1321-43B6-C991-491A-2E24248F1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" y="120965"/>
            <a:ext cx="632444" cy="74452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8E3CAB0-C6E2-7789-8547-BF1D7925727A}"/>
              </a:ext>
            </a:extLst>
          </p:cNvPr>
          <p:cNvSpPr txBox="1"/>
          <p:nvPr/>
        </p:nvSpPr>
        <p:spPr>
          <a:xfrm>
            <a:off x="830729" y="286252"/>
            <a:ext cx="108770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/>
              <a:t>Les atteintes patrimoniales- Point de vue depuis le Tumulus Saint Michel (Carnac)</a:t>
            </a:r>
          </a:p>
          <a:p>
            <a:pPr algn="ctr"/>
            <a:r>
              <a:rPr lang="fr-FR" sz="2500" b="1" dirty="0"/>
              <a:t>	selon le document DGEC  - vue cadrée à 100°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DB0317E-D7B6-AB62-F67F-F6850B8B2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4206"/>
            <a:ext cx="12192000" cy="2796032"/>
          </a:xfrm>
          <a:prstGeom prst="rect">
            <a:avLst/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1FD3FBDC-7538-7E9D-9320-17FC5BC09236}"/>
              </a:ext>
            </a:extLst>
          </p:cNvPr>
          <p:cNvSpPr txBox="1"/>
          <p:nvPr/>
        </p:nvSpPr>
        <p:spPr>
          <a:xfrm>
            <a:off x="0" y="5049750"/>
            <a:ext cx="12184078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7030A0"/>
                </a:solidFill>
              </a:rPr>
              <a:t>« Ainsi que nous avons pu le constater sur le terrain, le 28 septembre 2022, le parc éolien de Saint-Nazaire est alors distinctement visible depuis le sommet du tumulus Saint-Michel à Carnac, situé à près de 52 km de ce parc récemment construit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7030A0"/>
                </a:solidFill>
              </a:rPr>
              <a:t>« En matière de patrimoine protégé, deux sites mégalithiques sont exposés à des perceptions de la Zone d’Implantation du Parc Bretagne sud : le tumulus de la chapelle Saint-Michel à Carnac, qui est également un belvédère sur Carnac et le paysage maritime ; le cairn de Petit Mont (NB : distance de Bretagne sud au tumulus Saint-Michel : 43,7 Km)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2E4F06C-AB60-31CE-EED9-CB1D8F01A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9400"/>
            <a:ext cx="5251687" cy="6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4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8A90AE9-B1AA-F47C-05FB-20C77296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9E25-DEA4-4E51-9E46-E9C48067FBE0}" type="slidenum">
              <a:rPr lang="fr-FR" smtClean="0"/>
              <a:t>2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6F8273-D779-9AD2-E49D-B3B0278A29BB}"/>
              </a:ext>
            </a:extLst>
          </p:cNvPr>
          <p:cNvSpPr txBox="1"/>
          <p:nvPr/>
        </p:nvSpPr>
        <p:spPr>
          <a:xfrm>
            <a:off x="1588638" y="282305"/>
            <a:ext cx="7968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baseline="0" dirty="0">
                <a:latin typeface="Calibri-Bold"/>
              </a:rPr>
              <a:t>Point de vue 4.1 – Depuis le tumulus Saint-Michel (Carnac) Vue cadrée à 50°</a:t>
            </a:r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7F62543-2229-A75F-A449-F4CF9CDCA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8" y="751975"/>
            <a:ext cx="11629292" cy="535404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C3F407F-F9A1-6F95-0924-C314C73C6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8" y="6206362"/>
            <a:ext cx="5096055" cy="48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0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82FBB-F270-87F0-EB10-8CB054BC6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logo, Police, affiche&#10;&#10;Description générée automatiquement">
            <a:extLst>
              <a:ext uri="{FF2B5EF4-FFF2-40B4-BE49-F238E27FC236}">
                <a16:creationId xmlns:a16="http://schemas.microsoft.com/office/drawing/2014/main" id="{E0FCA297-6B59-1203-0806-3ED89EFEA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" y="120965"/>
            <a:ext cx="632444" cy="74452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FCFCB10-00A0-F4BE-4458-6D5986328DD4}"/>
              </a:ext>
            </a:extLst>
          </p:cNvPr>
          <p:cNvSpPr txBox="1"/>
          <p:nvPr/>
        </p:nvSpPr>
        <p:spPr>
          <a:xfrm>
            <a:off x="830729" y="286252"/>
            <a:ext cx="108770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/>
              <a:t>Les atteintes patrimoniales-légende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6F9E790-A270-6B5F-C1E2-B367C7ABE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48" y="1898869"/>
            <a:ext cx="11567303" cy="195476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298CA1D-ACF9-23C0-D83B-772417B594B1}"/>
              </a:ext>
            </a:extLst>
          </p:cNvPr>
          <p:cNvSpPr txBox="1"/>
          <p:nvPr/>
        </p:nvSpPr>
        <p:spPr>
          <a:xfrm>
            <a:off x="88917" y="4707582"/>
            <a:ext cx="11735760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documents DEGEC/SETEC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https://www.eoliennesenmer.fr/sites/eoliennesenmer/files/fichiers/2024/04/AO5%20Bretagne_EIE_volet%20paysage%20patrimoine_chapitre%202.pdf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https://www.eoliennesenmer.fr/sites/eoliennesenmer/files/fichiers/2024/04/AO5%20Bretagne_EIE_volet%20paysage%20patrimoine_chapitre%201.pdf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360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7298</TotalTime>
  <Words>233</Words>
  <Application>Microsoft Office PowerPoint</Application>
  <PresentationFormat>Grand écran</PresentationFormat>
  <Paragraphs>10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Calibri-Bold</vt:lpstr>
      <vt:lpstr>Times New Roman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EOLIEN EN MER en Bretagne Sud</dc:title>
  <dc:creator>Elizabeth NEAU</dc:creator>
  <cp:lastModifiedBy>sartori eric</cp:lastModifiedBy>
  <cp:revision>77</cp:revision>
  <dcterms:created xsi:type="dcterms:W3CDTF">2023-10-22T07:44:19Z</dcterms:created>
  <dcterms:modified xsi:type="dcterms:W3CDTF">2025-05-12T14:27:22Z</dcterms:modified>
</cp:coreProperties>
</file>